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2" r:id="rId5"/>
    <p:sldId id="260" r:id="rId6"/>
    <p:sldId id="259" r:id="rId7"/>
    <p:sldId id="261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14" y="-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4C0E751B-2F64-48D4-95DD-5F2DDF8D7122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7896157-70BC-47F6-A615-A6B1D9AF1DDF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E751B-2F64-48D4-95DD-5F2DDF8D7122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96157-70BC-47F6-A615-A6B1D9AF1D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E751B-2F64-48D4-95DD-5F2DDF8D7122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96157-70BC-47F6-A615-A6B1D9AF1D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E751B-2F64-48D4-95DD-5F2DDF8D7122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96157-70BC-47F6-A615-A6B1D9AF1DD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E751B-2F64-48D4-95DD-5F2DDF8D7122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96157-70BC-47F6-A615-A6B1D9AF1D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E751B-2F64-48D4-95DD-5F2DDF8D7122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96157-70BC-47F6-A615-A6B1D9AF1D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E751B-2F64-48D4-95DD-5F2DDF8D7122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96157-70BC-47F6-A615-A6B1D9AF1D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E751B-2F64-48D4-95DD-5F2DDF8D7122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96157-70BC-47F6-A615-A6B1D9AF1DDF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E751B-2F64-48D4-95DD-5F2DDF8D7122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96157-70BC-47F6-A615-A6B1D9AF1D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E751B-2F64-48D4-95DD-5F2DDF8D7122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96157-70BC-47F6-A615-A6B1D9AF1D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E751B-2F64-48D4-95DD-5F2DDF8D7122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96157-70BC-47F6-A615-A6B1D9AF1D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4C0E751B-2F64-48D4-95DD-5F2DDF8D7122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27896157-70BC-47F6-A615-A6B1D9AF1DD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mericansentinel.edu/blog/2011/11/02/what-are-nursing-sensitive-quality-indicators-anyway/" TargetMode="External"/><Relationship Id="rId2" Type="http://schemas.openxmlformats.org/officeDocument/2006/relationships/hyperlink" Target="https://www.acog.org/Clinical-Guidance-and-Publications/Committee-Opinions/Committee-on-Patient-Safety-and-Quality-Improvement/Patient-Safety-and-Health-Information-Technology?IsMobileSet=fals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Importance of </a:t>
            </a:r>
            <a:r>
              <a:rPr lang="en-US" smtClean="0"/>
              <a:t>Nursing-Sensitive Indicators.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Quality Indicators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865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 Indicator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Outcome indicators reflect on patient outcomes depending the nature and quality of care delivery (The Sentinel Watch, 2011).</a:t>
            </a:r>
          </a:p>
          <a:p>
            <a:r>
              <a:rPr lang="en-US" dirty="0" smtClean="0"/>
              <a:t>In this regard, patient satisfaction is a crucial quality indicator that needs to be addressed in the facility.</a:t>
            </a:r>
          </a:p>
          <a:p>
            <a:r>
              <a:rPr lang="en-US" dirty="0" smtClean="0"/>
              <a:t>This presentation will highlight the need for optimal satisfaction among our patients.</a:t>
            </a:r>
          </a:p>
          <a:p>
            <a:r>
              <a:rPr lang="en-US" dirty="0" smtClean="0"/>
              <a:t>Therefore, you will learn about how measuring patient outcomes will prevent issues such as falls and pressure ulcers. </a:t>
            </a:r>
          </a:p>
          <a:p>
            <a:r>
              <a:rPr lang="en-US" dirty="0" smtClean="0"/>
              <a:t>Data such as pain management, nursing, patient falls, pressure ulcers, medical informatics, and overall care will be collected.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611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Collection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The data will be collected from researchers using questionnaires to determine the impact of quality indicator on care delivery in the facility.</a:t>
            </a:r>
          </a:p>
          <a:p>
            <a:r>
              <a:rPr lang="en-US" dirty="0" smtClean="0"/>
              <a:t>Also, expert reviews will be carried out to determine indicator definitions and impacts.</a:t>
            </a:r>
          </a:p>
          <a:p>
            <a:r>
              <a:rPr lang="en-US" dirty="0" smtClean="0"/>
              <a:t>The data will also include the median and mean of the national database utilized.</a:t>
            </a:r>
          </a:p>
          <a:p>
            <a:r>
              <a:rPr lang="en-US" dirty="0" smtClean="0"/>
              <a:t>Besides, a pilot study will be carried out by interviewing research coordinators to determine its validity and reliability. </a:t>
            </a:r>
          </a:p>
          <a:p>
            <a:r>
              <a:rPr lang="en-US" dirty="0" smtClean="0"/>
              <a:t>The indicator will measured against guidelines and data collected from the instruments. </a:t>
            </a:r>
          </a:p>
        </p:txBody>
      </p:sp>
    </p:spTree>
    <p:extLst>
      <p:ext uri="{BB962C8B-B14F-4D97-AF65-F5344CB8AC3E}">
        <p14:creationId xmlns:p14="http://schemas.microsoft.com/office/powerpoint/2010/main" val="3634032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Dissemination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Data will be disseminated using assessment reports on the outcomes of the quality indicator. </a:t>
            </a:r>
          </a:p>
          <a:p>
            <a:r>
              <a:rPr lang="en-US" dirty="0" smtClean="0"/>
              <a:t>Also, data will be disseminated through meetings scheduled to discuss the findings of the assessment.</a:t>
            </a:r>
          </a:p>
          <a:p>
            <a:r>
              <a:rPr lang="en-US" dirty="0" smtClean="0"/>
              <a:t>Besides, the facility will use telephones and emails to communicate the quality indicator data to other stakeholders.</a:t>
            </a:r>
          </a:p>
          <a:p>
            <a:r>
              <a:rPr lang="en-US" dirty="0" smtClean="0"/>
              <a:t>There will also charts on the notice boards highlighting the how data will be collected and reported.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693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Role of Technology in Collecting and Reporting of Quality Indicators.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Technology will help in the storage, retrieval, and dissemination of data on quality indicators in readable formats.</a:t>
            </a:r>
          </a:p>
          <a:p>
            <a:r>
              <a:rPr lang="en-US" dirty="0" smtClean="0"/>
              <a:t>Also, it will enable the tracking and monitoring of outcome results being measured.</a:t>
            </a:r>
          </a:p>
          <a:p>
            <a:r>
              <a:rPr lang="en-US" dirty="0" smtClean="0"/>
              <a:t>Besides, it will be enable the reporting of discharge and readmission rates among patient populations.</a:t>
            </a:r>
          </a:p>
          <a:p>
            <a:r>
              <a:rPr lang="en-US" dirty="0" smtClean="0"/>
              <a:t>Also, it will enable the efficient analysis of collected data to aid in clinical support decisions.</a:t>
            </a:r>
          </a:p>
          <a:p>
            <a:r>
              <a:rPr lang="en-US" dirty="0" smtClean="0"/>
              <a:t>Technology include software and programs that will ensure that complete patient data related to a specific intervention (The American College of Obstetricians and Gynecologists, 2015).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223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Nurses’ Role in Reporting and Outcome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en-US" sz="2500" dirty="0">
                <a:solidFill>
                  <a:prstClr val="black"/>
                </a:solidFill>
              </a:rPr>
              <a:t>Nurse practitioners in the facility will carry out interdisciplinary process to meet organizational objectives.</a:t>
            </a:r>
          </a:p>
          <a:p>
            <a:pPr lvl="0"/>
            <a:r>
              <a:rPr lang="en-US" sz="2500" dirty="0">
                <a:solidFill>
                  <a:prstClr val="black"/>
                </a:solidFill>
              </a:rPr>
              <a:t>Most importantly, nurses can take part in the Magnet Recognition Program by participating in organizational programs and committees (Massachusetts General Hospital, 2013). </a:t>
            </a:r>
          </a:p>
          <a:p>
            <a:pPr lvl="0"/>
            <a:r>
              <a:rPr lang="en-US" sz="2500" dirty="0">
                <a:solidFill>
                  <a:prstClr val="black"/>
                </a:solidFill>
              </a:rPr>
              <a:t>In this regard, they will provide comprehensive information such as the number of patient falls. </a:t>
            </a:r>
          </a:p>
          <a:p>
            <a:pPr lvl="0"/>
            <a:r>
              <a:rPr lang="en-US" sz="2500" dirty="0">
                <a:solidFill>
                  <a:prstClr val="black"/>
                </a:solidFill>
              </a:rPr>
              <a:t>Besides, they can report patients’ needs to the hospital’s study coordinators.  </a:t>
            </a:r>
          </a:p>
          <a:p>
            <a:pPr lvl="0"/>
            <a:r>
              <a:rPr lang="en-US" sz="2500" dirty="0">
                <a:solidFill>
                  <a:prstClr val="black"/>
                </a:solidFill>
              </a:rPr>
              <a:t>Also, they can integrate the nursing practices in the assessment of the quality indicators to come up with accurate results.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321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Impacts of the Quality Indicator Data Assessment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The assessment will promote learning and discoveries and help us achieve new heights of quality.</a:t>
            </a:r>
          </a:p>
          <a:p>
            <a:r>
              <a:rPr lang="en-US" dirty="0" smtClean="0"/>
              <a:t>Nurses will also integrate the findings of the assessment into their practice to ensure maximum medical outcomes.</a:t>
            </a:r>
          </a:p>
          <a:p>
            <a:r>
              <a:rPr lang="en-US" dirty="0" smtClean="0"/>
              <a:t>Most importantly, collecting and reporting high quality data will enable nurses to use health informatics in complex nursing support decisions.</a:t>
            </a:r>
          </a:p>
          <a:p>
            <a:r>
              <a:rPr lang="en-US" dirty="0" smtClean="0"/>
              <a:t>Also, it will enhance patient satisfaction since nursing practitioners in the facility will apply evidence-based practice.</a:t>
            </a:r>
          </a:p>
          <a:p>
            <a:r>
              <a:rPr lang="en-US" dirty="0" smtClean="0"/>
              <a:t>In this regard, patient falls and pressure ulcers will reduce significantly.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194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Massachusetts General Hospital. (2013). Nursing-sensitive	Indicators (NSIs): Clinical Quality Outcomes. Magnet 	Monday, 1-3. </a:t>
            </a:r>
          </a:p>
          <a:p>
            <a:pPr marL="0" indent="0">
              <a:buNone/>
            </a:pPr>
            <a:r>
              <a:rPr lang="en-US" dirty="0" smtClean="0"/>
              <a:t>The American College of Obstetricians and Gynecologists. (	2015). Patient safety and health information 	Technology. Retrieved from</a:t>
            </a:r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	https://www.acog.org/Clinical-Guidance-and-		Publications/Committee-Opinions/Committee-on-	Patient-Safety-and-Quality-Improvement/Patient-	Safety-and-Health-Information-	</a:t>
            </a:r>
            <a:r>
              <a:rPr lang="en-US" dirty="0" err="1" smtClean="0">
                <a:hlinkClick r:id="rId2"/>
              </a:rPr>
              <a:t>Technology?IsMobileSet</a:t>
            </a:r>
            <a:r>
              <a:rPr lang="en-US" dirty="0" smtClean="0">
                <a:hlinkClick r:id="rId2"/>
              </a:rPr>
              <a:t>=false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 Sentinel Watch. (2011). The three types of nursing sensitive 	indicators. Retrieved from</a:t>
            </a:r>
          </a:p>
          <a:p>
            <a:pPr marL="0" indent="0">
              <a:buNone/>
            </a:pPr>
            <a:r>
              <a:rPr lang="en-US" dirty="0" smtClean="0">
                <a:hlinkClick r:id="rId3"/>
              </a:rPr>
              <a:t>	https://www.americansentinel.edu/blog/2011/11/02/	what-are-nursing-sensitive-quality-indicators-anyway/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660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313</TotalTime>
  <Words>580</Words>
  <Application>Microsoft Office PowerPoint</Application>
  <PresentationFormat>On-screen Show (4:3)</PresentationFormat>
  <Paragraphs>43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Austin</vt:lpstr>
      <vt:lpstr>Importance of Nursing-Sensitive Indicators.</vt:lpstr>
      <vt:lpstr>Outcome Indicator</vt:lpstr>
      <vt:lpstr>Data Collection</vt:lpstr>
      <vt:lpstr>Data Dissemination </vt:lpstr>
      <vt:lpstr>Role of Technology in Collecting and Reporting of Quality Indicators. </vt:lpstr>
      <vt:lpstr>Nurses’ Role in Reporting and Outcome Management</vt:lpstr>
      <vt:lpstr>Impacts of the Quality Indicator Data Assessment</vt:lpstr>
      <vt:lpstr>References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Importance of Nursing-Sensitive Indicator.</dc:title>
  <dc:creator>Windows User</dc:creator>
  <cp:lastModifiedBy>Windows User</cp:lastModifiedBy>
  <cp:revision>13</cp:revision>
  <dcterms:created xsi:type="dcterms:W3CDTF">2019-11-13T15:18:58Z</dcterms:created>
  <dcterms:modified xsi:type="dcterms:W3CDTF">2019-11-13T20:32:16Z</dcterms:modified>
</cp:coreProperties>
</file>